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29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96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1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08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6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61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8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7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00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81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1B18-DA18-4DFC-BAC0-A78C5D311937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F971-18A4-4FA2-A181-828A18FC9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73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4072" cy="6871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2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66" y="1600200"/>
            <a:ext cx="6324068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598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8" y="1600200"/>
            <a:ext cx="6785923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227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62"/>
          <a:stretch/>
        </p:blipFill>
        <p:spPr>
          <a:xfrm>
            <a:off x="785786" y="642918"/>
            <a:ext cx="3357585" cy="3928249"/>
          </a:xfrm>
          <a:ln w="76200">
            <a:solidFill>
              <a:srgbClr val="FFC000"/>
            </a:solidFill>
          </a:ln>
        </p:spPr>
      </p:pic>
      <p:pic>
        <p:nvPicPr>
          <p:cNvPr id="7" name="Рисунок 6" descr="russkiy_saraf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142985"/>
            <a:ext cx="3143272" cy="471490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021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928710"/>
            <a:ext cx="6858001" cy="914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Дидактическая игра</a:t>
            </a:r>
            <a:br>
              <a:rPr lang="ru-RU" b="1" dirty="0" smtClean="0"/>
            </a:br>
            <a:r>
              <a:rPr lang="ru-RU" b="1" dirty="0" smtClean="0"/>
              <a:t> «Что было раньше, что сейчас»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36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3000"/>
            <a:ext cx="6858001" cy="9144001"/>
          </a:xfrm>
          <a:prstGeom prst="rect">
            <a:avLst/>
          </a:prstGeom>
        </p:spPr>
      </p:pic>
      <p:pic>
        <p:nvPicPr>
          <p:cNvPr id="5" name="Содержимое 4" descr="s12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214422"/>
            <a:ext cx="3429024" cy="3500462"/>
          </a:xfrm>
          <a:ln w="76200">
            <a:solidFill>
              <a:srgbClr val="FFC000"/>
            </a:solidFill>
          </a:ln>
        </p:spPr>
      </p:pic>
      <p:pic>
        <p:nvPicPr>
          <p:cNvPr id="6" name="Рисунок 5" descr="a_ignore_q_80_w_1000_c_limit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285860"/>
            <a:ext cx="3446363" cy="341071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f221510af2f7e3654f3ab55a1f917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03116"/>
            <a:ext cx="2357454" cy="19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071678"/>
            <a:ext cx="3769489" cy="298291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 descr="shkaf_platyanoy_4_h_dvernyy_s_yaschikami_i_zerkalami_koncept_1.jpg"/>
          <p:cNvPicPr>
            <a:picLocks noChangeAspect="1"/>
          </p:cNvPicPr>
          <p:nvPr/>
        </p:nvPicPr>
        <p:blipFill>
          <a:blip r:embed="rId4"/>
          <a:srcRect l="24546" t="5454" r="24999"/>
          <a:stretch>
            <a:fillRect/>
          </a:stretch>
        </p:blipFill>
        <p:spPr>
          <a:xfrm>
            <a:off x="5000628" y="1500174"/>
            <a:ext cx="2643206" cy="371475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f221510af2f7e3654f3ab55a1f917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714884"/>
            <a:ext cx="2357454" cy="19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6" name="Рисунок 5" descr="29169.800.600.jpg"/>
          <p:cNvPicPr>
            <a:picLocks noChangeAspect="1"/>
          </p:cNvPicPr>
          <p:nvPr/>
        </p:nvPicPr>
        <p:blipFill>
          <a:blip r:embed="rId3"/>
          <a:srcRect l="7142" t="5357" r="8482" b="5357"/>
          <a:stretch>
            <a:fillRect/>
          </a:stretch>
        </p:blipFill>
        <p:spPr>
          <a:xfrm>
            <a:off x="1071538" y="2214554"/>
            <a:ext cx="3150415" cy="25717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1017763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02280"/>
            <a:ext cx="3286148" cy="26032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 descr="f221510af2f7e3654f3ab55a1f917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888897"/>
            <a:ext cx="2357454" cy="19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1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714488"/>
            <a:ext cx="4143404" cy="3334552"/>
          </a:xfrm>
          <a:ln w="76200">
            <a:solidFill>
              <a:srgbClr val="FFC000"/>
            </a:solidFill>
          </a:ln>
        </p:spPr>
      </p:pic>
      <p:pic>
        <p:nvPicPr>
          <p:cNvPr id="6" name="Рисунок 5" descr="1487221406_279_128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71612"/>
            <a:ext cx="2477990" cy="37536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f221510af2f7e3654f3ab55a1f917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03116"/>
            <a:ext cx="2357454" cy="19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14554"/>
            <a:ext cx="3710950" cy="274674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 descr="mnogokvartirnye-doma-1200x800.jpg"/>
          <p:cNvPicPr>
            <a:picLocks noChangeAspect="1"/>
          </p:cNvPicPr>
          <p:nvPr/>
        </p:nvPicPr>
        <p:blipFill>
          <a:blip r:embed="rId4"/>
          <a:srcRect l="7634" r="22137"/>
          <a:stretch>
            <a:fillRect/>
          </a:stretch>
        </p:blipFill>
        <p:spPr>
          <a:xfrm>
            <a:off x="4714876" y="2214554"/>
            <a:ext cx="3786214" cy="292895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f221510af2f7e3654f3ab55a1f917e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703116"/>
            <a:ext cx="2357454" cy="19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Рисунок 4" descr="zhavoronok-foto-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85794"/>
            <a:ext cx="3714776" cy="344805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 descr="55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3901181" cy="292708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68760" y="-1292813"/>
            <a:ext cx="6858001" cy="939552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69" y="1628800"/>
            <a:ext cx="6369581" cy="3960440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214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619750" cy="3524250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195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166019"/>
            <a:ext cx="6552727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744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2" t="10600" r="9848" b="8953"/>
          <a:stretch/>
        </p:blipFill>
        <p:spPr>
          <a:xfrm>
            <a:off x="539552" y="620688"/>
            <a:ext cx="4668981" cy="3048000"/>
          </a:xfrm>
          <a:ln w="762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26" t="4043" r="2860"/>
          <a:stretch/>
        </p:blipFill>
        <p:spPr>
          <a:xfrm>
            <a:off x="4788024" y="3782291"/>
            <a:ext cx="4031673" cy="290672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418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Рисунок 4" descr="6512_iv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428736"/>
            <a:ext cx="3091291" cy="342900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 descr="29169.800.600.jpg"/>
          <p:cNvPicPr>
            <a:picLocks noChangeAspect="1"/>
          </p:cNvPicPr>
          <p:nvPr/>
        </p:nvPicPr>
        <p:blipFill>
          <a:blip r:embed="rId4"/>
          <a:srcRect l="7142" t="5357" r="8482" b="5357"/>
          <a:stretch>
            <a:fillRect/>
          </a:stretch>
        </p:blipFill>
        <p:spPr>
          <a:xfrm>
            <a:off x="4857752" y="1714488"/>
            <a:ext cx="3150415" cy="314327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Рисунок 4" descr="im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4087813" cy="347662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 descr="ko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357298"/>
            <a:ext cx="3214710" cy="335758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84784"/>
            <a:ext cx="6667500" cy="4083372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894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1" cy="914400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58" y="1600200"/>
            <a:ext cx="6596883" cy="4525963"/>
          </a:xfr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422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Дидактическая игра  «Что было раньше, что сейчас».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</cp:revision>
  <dcterms:created xsi:type="dcterms:W3CDTF">2019-03-15T07:32:38Z</dcterms:created>
  <dcterms:modified xsi:type="dcterms:W3CDTF">2019-03-19T10:14:36Z</dcterms:modified>
</cp:coreProperties>
</file>