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84" r:id="rId9"/>
    <p:sldId id="285" r:id="rId10"/>
    <p:sldId id="277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5" r:id="rId20"/>
    <p:sldId id="29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B22"/>
    <a:srgbClr val="CC3300"/>
    <a:srgbClr val="BC2D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8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20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83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2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3AF3D6-AAB0-4738-8FCF-8F63F90A5353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C8B520-C64F-48A5-9E7D-2E1A00C43C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62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F62718-0042-4258-A223-7114423FF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99" y="3456245"/>
            <a:ext cx="3693871" cy="3277064"/>
          </a:xfrm>
          <a:prstGeom prst="rect">
            <a:avLst/>
          </a:prstGeom>
          <a:solidFill>
            <a:srgbClr val="EB8B22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322729"/>
            <a:ext cx="11161058" cy="145228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Государственное бюджетное образовательное учреждение  Самарской области</a:t>
            </a:r>
            <a:b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средняя общеобразовательная школа № 3   имени З. А. Космодемьянской</a:t>
            </a:r>
            <a:b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города Новокуйбышевска</a:t>
            </a:r>
            <a:b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городского округа Новокуйбышевск Самарской области</a:t>
            </a:r>
            <a:b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структурное подразделение «Детский сад «Незабудка»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3341" y="2216773"/>
            <a:ext cx="9412941" cy="267795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 Black" panose="020B0A04020102020204" pitchFamily="34" charset="0"/>
              </a:rPr>
              <a:t>Мастер-класс </a:t>
            </a:r>
          </a:p>
          <a:p>
            <a:pPr algn="ctr"/>
            <a:r>
              <a:rPr lang="ru-RU" sz="3600" b="1" dirty="0">
                <a:latin typeface="Arial Black" panose="020B0A04020102020204" pitchFamily="34" charset="0"/>
              </a:rPr>
              <a:t>«Русская матрёшка». </a:t>
            </a:r>
          </a:p>
          <a:p>
            <a:endParaRPr lang="ru-RU" dirty="0">
              <a:solidFill>
                <a:srgbClr val="BC2D0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1183341" y="5178378"/>
            <a:ext cx="4717489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42900" indent="-214313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685800" indent="-17145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028700" indent="-17145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1371600" indent="-17145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182880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28600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274320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20040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Wingdings 3" panose="05040102010807070707" pitchFamily="18" charset="2"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Воспитатель :</a:t>
            </a:r>
          </a:p>
          <a:p>
            <a:pPr algn="just" eaLnBrk="1" hangingPunct="1">
              <a:lnSpc>
                <a:spcPct val="120000"/>
              </a:lnSpc>
              <a:buFont typeface="Wingdings 3" panose="05040102010807070707" pitchFamily="18" charset="2"/>
              <a:buNone/>
            </a:pPr>
            <a:r>
              <a:rPr lang="ru-RU" altLang="ru-RU" sz="2000" dirty="0" err="1">
                <a:solidFill>
                  <a:schemeClr val="bg1"/>
                </a:solidFill>
                <a:latin typeface="Arial Black" panose="020B0A04020102020204" pitchFamily="34" charset="0"/>
              </a:rPr>
              <a:t>Индерова</a:t>
            </a:r>
            <a:r>
              <a:rPr lang="ru-RU" alt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 Татьяна Викторовна</a:t>
            </a:r>
          </a:p>
        </p:txBody>
      </p:sp>
      <p:pic>
        <p:nvPicPr>
          <p:cNvPr id="4" name="Detskie_pesni_-_Matreshki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6659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95C55-938D-47D3-89EF-00401113E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97" y="1624033"/>
            <a:ext cx="8291398" cy="4705515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-427511" y="-811435"/>
            <a:ext cx="13600740" cy="2677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dirty="0">
                <a:solidFill>
                  <a:srgbClr val="BC2D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Изготовление матрёшки</a:t>
            </a:r>
          </a:p>
        </p:txBody>
      </p:sp>
      <p:sp>
        <p:nvSpPr>
          <p:cNvPr id="26" name="Заголовок 25">
            <a:extLst>
              <a:ext uri="{FF2B5EF4-FFF2-40B4-BE49-F238E27FC236}">
                <a16:creationId xmlns:a16="http://schemas.microsoft.com/office/drawing/2014/main" id="{17AF0141-A278-43E3-8052-410B0664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915A96-A215-47B5-AA08-A226F571C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9706698" cy="1180721"/>
          </a:xfrm>
        </p:spPr>
        <p:txBody>
          <a:bodyPr/>
          <a:lstStyle/>
          <a:p>
            <a:pPr lvl="0"/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1.По шаблону вырезаем из цветного картона фигуру матрёшки.</a:t>
            </a:r>
          </a:p>
          <a:p>
            <a:pPr lvl="0"/>
            <a:endParaRPr lang="ru-RU" dirty="0"/>
          </a:p>
        </p:txBody>
      </p:sp>
      <p:sp>
        <p:nvSpPr>
          <p:cNvPr id="27" name="Объект 26">
            <a:extLst>
              <a:ext uri="{FF2B5EF4-FFF2-40B4-BE49-F238E27FC236}">
                <a16:creationId xmlns:a16="http://schemas.microsoft.com/office/drawing/2014/main" id="{93CC4562-D27E-48A3-BCB4-5A7634256E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9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115A4A1-EA89-4DBC-9AED-029E57B7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84212" y="1330037"/>
            <a:ext cx="8534400" cy="81939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2.Платок вырезаем по шаблону из уплотнённой декоративной бумаги и приклеиваем к основе.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CEFD93CE-963D-43A1-AC69-4FA05171BE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AC43E69-6CF8-493E-BF1D-317916FC9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66" y="1733796"/>
            <a:ext cx="4093484" cy="492825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8C2B7A-34C4-4161-915F-4726FDAAE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1" y="1992416"/>
            <a:ext cx="5218745" cy="33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D5B53A-F539-4E5D-9794-82DE1FFA5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32" y="2244436"/>
            <a:ext cx="6258296" cy="40613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ABFF8-DAB6-4FFA-84C3-8FA6CDFE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223" y="748144"/>
            <a:ext cx="8534400" cy="1282537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200" dirty="0">
                <a:solidFill>
                  <a:schemeClr val="bg1"/>
                </a:solidFill>
                <a:latin typeface="Arial Black" panose="020B0A04020102020204" pitchFamily="34" charset="0"/>
              </a:rPr>
              <a:t>Изготовление фартука.</a:t>
            </a:r>
            <a:br>
              <a:rPr lang="ru-RU" sz="2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*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Квадрат декоративной бумаги  положите белой стороной к себе. 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*Сложите базовую форму «треугольник».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68831-38B6-4F94-A85A-13D314D1A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7" y="1751610"/>
            <a:ext cx="7354784" cy="39604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5CC24-630A-472E-9E1F-34438D08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54380"/>
            <a:ext cx="8534400" cy="676893"/>
          </a:xfrm>
        </p:spPr>
        <p:txBody>
          <a:bodyPr>
            <a:noAutofit/>
          </a:bodyPr>
          <a:lstStyle/>
          <a:p>
            <a:pPr algn="ctr"/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Раскройте квадрат и сложите базовую форму «мороженое»</a:t>
            </a:r>
            <a:b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3293D-D6FE-4929-B389-01D67257E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7277" y="-5939"/>
            <a:ext cx="4714503" cy="78377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DE4D4-AE48-4196-93A0-58DD7D90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58140"/>
            <a:ext cx="8534400" cy="938151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2.Согните углы к цветной части. Переверните деталь  и фартук готов!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br>
              <a:rPr lang="ru-RU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872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1B1C5-472D-40EB-A652-25848B1FA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3546" y="1597228"/>
            <a:ext cx="5391398" cy="42869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4991E-B929-42A7-B7DD-512A64F0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66256"/>
            <a:ext cx="8534400" cy="114003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Приклеиваем  фартук к основе.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8F171E-B1C6-4160-8E5E-CEF40FF36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242" y="1295151"/>
            <a:ext cx="5676407" cy="45823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67D79-3227-49BF-AAFE-34D25B84B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90006"/>
            <a:ext cx="9540443" cy="67689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На платок наклеиваем розовый круг- это лицо матрёшки.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9D3DC-F184-4E0F-8591-9878E9D9E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0664" y="1379969"/>
            <a:ext cx="5803407" cy="45707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17D7E-5AFC-4CDC-9EAD-201E4B7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42504"/>
            <a:ext cx="8534400" cy="85502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Фломастерами рисуем лицо матрёшки.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769DF-3480-4B9B-A2E0-90D88D830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6969" y="1353783"/>
            <a:ext cx="5652654" cy="43463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0C312-9C1C-4559-ACD6-E4BA84C3C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13756"/>
            <a:ext cx="8534400" cy="819397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Вот и готова наша </a:t>
            </a:r>
            <a:r>
              <a:rPr lang="ru-RU" sz="18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матрёшечка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b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3F7E0-7DB7-4BDE-A8D6-6C0B4249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37507"/>
            <a:ext cx="8534400" cy="534390"/>
          </a:xfrm>
        </p:spPr>
        <p:txBody>
          <a:bodyPr>
            <a:normAutofit fontScale="90000"/>
          </a:bodyPr>
          <a:lstStyle/>
          <a:p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Наши </a:t>
            </a:r>
            <a:r>
              <a:rPr lang="ru-RU" sz="3200" dirty="0" err="1">
                <a:solidFill>
                  <a:schemeClr val="bg1"/>
                </a:solidFill>
                <a:latin typeface="Arial Black" panose="020B0A04020102020204" pitchFamily="34" charset="0"/>
              </a:rPr>
              <a:t>матрёшечки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b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E83842C1-9E84-482E-A930-BC8B75DB1C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950027"/>
            <a:ext cx="5355771" cy="5759532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AD80EB2-5D30-46D7-8A2F-45B3C7A6E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795" y="685800"/>
            <a:ext cx="5130140" cy="4420590"/>
          </a:xfrm>
        </p:spPr>
      </p:pic>
    </p:spTree>
    <p:extLst>
      <p:ext uri="{BB962C8B-B14F-4D97-AF65-F5344CB8AC3E}">
        <p14:creationId xmlns:p14="http://schemas.microsoft.com/office/powerpoint/2010/main" val="29254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194" y="543296"/>
            <a:ext cx="10409612" cy="5109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Тема: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 «Русский сувенир-матрёшка».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Цель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  <a:r>
              <a:rPr lang="ru-RU" dirty="0"/>
              <a:t> </a:t>
            </a: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воспитывать интерес к народному быту и изделиям декоративно - прикладного искусства, фольклору России, познакомить детей с русской матрёшкой.</a:t>
            </a:r>
          </a:p>
          <a:p>
            <a:pPr marL="0" indent="0">
              <a:buNone/>
            </a:pP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C18C0-49CF-4DC1-BC14-EE70CECD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50" y="2066307"/>
            <a:ext cx="7366061" cy="136269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782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45459"/>
            <a:ext cx="10853364" cy="49350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8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Предварительная работа</a:t>
            </a:r>
            <a:endParaRPr lang="ru-RU" sz="38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chemeClr val="bg1"/>
                </a:solidFill>
                <a:latin typeface="Arial Black" panose="020B0A04020102020204" pitchFamily="34" charset="0"/>
              </a:rPr>
              <a:t>Беседа о матрёшке, её происхождении и технологии изготовления. Изготовление матрёшек на занятиях по лепке, рисованию. Рассматривание иллюстраций матрёшек, знакомство с разновидностями росписей этих игрушек. Чтение и заучивание стихов о матрёшке.</a:t>
            </a:r>
          </a:p>
          <a:p>
            <a:pPr marL="0" indent="0">
              <a:buNone/>
            </a:pPr>
            <a:r>
              <a:rPr lang="ru-RU" sz="38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Оборудование</a:t>
            </a:r>
            <a:endParaRPr lang="ru-RU" sz="3800" u="sng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chemeClr val="bg1"/>
                </a:solidFill>
                <a:latin typeface="Arial Black" panose="020B0A04020102020204" pitchFamily="34" charset="0"/>
              </a:rPr>
              <a:t>Мультимедийное оборудование, мультимедийная презентация (история создания матрёшки, виды росписей матрёшек, план работы  по изготовлению матрёшки), клеёнка, шаблоны матрёшки из картона; ножницы, бумага декоративная ;шаблон платка, клей ПВА, кисточки  для клея, тряпочки(убирать лишний клей). Выставка матрёшек.</a:t>
            </a:r>
          </a:p>
          <a:p>
            <a:pPr marL="0" indent="0">
              <a:buNone/>
            </a:pPr>
            <a:endParaRPr lang="ru-RU" sz="2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250px-Russian-Matroshka_no_bg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4" y="495455"/>
            <a:ext cx="5884500" cy="46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BC5DC3-ABBD-450B-9CD3-5A725EDAC3A0}"/>
              </a:ext>
            </a:extLst>
          </p:cNvPr>
          <p:cNvSpPr/>
          <p:nvPr/>
        </p:nvSpPr>
        <p:spPr>
          <a:xfrm>
            <a:off x="6673932" y="2413338"/>
            <a:ext cx="49796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Она на вид одна, большая,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Но в ней сестра сидит вторая,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 третью - во второй найдёшь.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Их друг за дружкой разбирая,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До самой маленькой дойдёшь.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Внутри их всех - малютка, крошка.</a:t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Всё вместе - сувенир .. Матрёшка</a:t>
            </a:r>
            <a:endParaRPr lang="ru-RU" sz="20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7529" y="568297"/>
            <a:ext cx="9000565" cy="881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65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Японская игрушка </a:t>
            </a:r>
            <a:r>
              <a:rPr lang="ru-RU" sz="2000" b="1" dirty="0" err="1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Фукурума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- добродушный лысый старичок с головой, вытянутой вверх от многочисленных раздумий.</a:t>
            </a:r>
          </a:p>
          <a:p>
            <a:pPr>
              <a:lnSpc>
                <a:spcPts val="1465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B1C9A8-9089-47E6-B338-31A147DA8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3" y="1172890"/>
            <a:ext cx="6583878" cy="51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6">
            <a:extLst>
              <a:ext uri="{FF2B5EF4-FFF2-40B4-BE49-F238E27FC236}">
                <a16:creationId xmlns:a16="http://schemas.microsoft.com/office/drawing/2014/main" id="{76D5634C-970D-4376-9F7E-CB7E68F7B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3" y="2776538"/>
            <a:ext cx="6021387" cy="2049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1E22D5E8-8B57-41E4-BD06-A1A2AE70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237506"/>
            <a:ext cx="10006343" cy="783772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Поэтому первая отечественная матрёшка представляла собой группу детей: восемь кукол изображали детей разных возрастов, от самой старшей (большой) девушки с петухом до завернутого в пеленки младенца. И назвали новую игрушку Матрёна, т.к это имя было самое распространенное на Руси.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1D6D08-3EC9-4BEF-BFFC-DDD8E8463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4" y="1151906"/>
            <a:ext cx="8811491" cy="50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B0BA2-06E0-4E30-B8B6-2F75FC5B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500BE-C601-44A4-8C84-5ED3A396A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332510"/>
            <a:ext cx="5194074" cy="254132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Полхов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Майданская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матрёшка.</a:t>
            </a:r>
          </a:p>
          <a:p>
            <a:b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Я матрёшка из Майдана.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Украшен мой наряд цветами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 сияющими лепестками.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 ягодами разными-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Спелыми и красными.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9C3B7-F5AE-47F4-802A-FD355DF78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588820"/>
            <a:ext cx="7128555" cy="393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DA262-346A-4FAC-B87F-38C24F80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1BC67-9551-4133-8E87-FE9FB442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13757"/>
            <a:ext cx="4992193" cy="3215244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 Black" panose="020B0A04020102020204" pitchFamily="34" charset="0"/>
              </a:rPr>
              <a:t>матрёшки из Сергиево Посада.</a:t>
            </a:r>
          </a:p>
          <a:p>
            <a:br>
              <a:rPr lang="ru-RU" sz="2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Я из Сергиево Посада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Встрече с вами очень рада.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Мне художниками дан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Яркий русский сарафан.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Я имею с давних пор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На переднике узор.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Знаменит платочек мой 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Разноцветною каймой. 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D4E930-5BE5-4EAA-92D1-7BDB5B0E7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3087584"/>
            <a:ext cx="6875814" cy="35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0EAEA-4951-4633-98F6-25E49C5B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A5D80F-42BC-4E20-9E55-0CF2A46A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6274728" cy="231865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Семёновская матрешка.</a:t>
            </a:r>
          </a:p>
          <a:p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Из </a:t>
            </a:r>
            <a:r>
              <a:rPr lang="ru-RU" dirty="0" err="1">
                <a:solidFill>
                  <a:schemeClr val="bg1"/>
                </a:solidFill>
                <a:latin typeface="Arial Black" panose="020B0A04020102020204" pitchFamily="34" charset="0"/>
              </a:rPr>
              <a:t>Семёнова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матрёшка,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а внутри – матрёшки-крошки.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Красный низ и жёлтый верх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у матрёшек этих всех.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Держит розочки в руке,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и спиральки на платке!</a:t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BC8B62-D635-4336-BAAF-F233DDC20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6" y="2161308"/>
            <a:ext cx="7160821" cy="45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382</TotalTime>
  <Words>290</Words>
  <Application>Microsoft Office PowerPoint</Application>
  <PresentationFormat>Широкоэкранный</PresentationFormat>
  <Paragraphs>32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 Black</vt:lpstr>
      <vt:lpstr>Century Gothic</vt:lpstr>
      <vt:lpstr>Wingdings 3</vt:lpstr>
      <vt:lpstr>Сектор</vt:lpstr>
      <vt:lpstr>Государственное бюджетное образовательное учреждение  Самарской области средняя общеобразовательная школа № 3   имени З. А. Космодемьянской города Новокуйбышевска городского округа Новокуйбышевск Самарской области структурное подразделение «Детский сад «Незабудка»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Поэтому первая отечественная матрёшка представляла собой группу детей: восемь кукол изображали детей разных возрастов, от самой старшей (большой) девушки с петухом до завернутого в пеленки младенца. И назвали новую игрушку Матрёна, т.к это имя было самое распространенное на Руси.</vt:lpstr>
      <vt:lpstr>Презентация PowerPoint</vt:lpstr>
      <vt:lpstr>Презентация PowerPoint</vt:lpstr>
      <vt:lpstr>Презентация PowerPoint</vt:lpstr>
      <vt:lpstr>Презентация PowerPoint</vt:lpstr>
      <vt:lpstr>2.Платок вырезаем по шаблону из уплотнённой декоративной бумаги и приклеиваем к основе.  </vt:lpstr>
      <vt:lpstr>   Изготовление фартука.  *Квадрат декоративной бумаги  положите белой стороной к себе.  *Сложите базовую форму «треугольник».   </vt:lpstr>
      <vt:lpstr>  Раскройте квадрат и сложите базовую форму «мороженое» </vt:lpstr>
      <vt:lpstr>2.Согните углы к цветной части. Переверните деталь  и фартук готов!  </vt:lpstr>
      <vt:lpstr>Приклеиваем  фартук к основе. </vt:lpstr>
      <vt:lpstr>На платок наклеиваем розовый круг- это лицо матрёшки. </vt:lpstr>
      <vt:lpstr>Фломастерами рисуем лицо матрёшки. </vt:lpstr>
      <vt:lpstr>Вот и готова наша матрёшечка! </vt:lpstr>
      <vt:lpstr>  Наши матрёшечки!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 Самарской области средняя общеобразовательная школа № 3   имени З. А. Космодемьянской города Новокуйбышевска городского округа Новокуйбышевск Самарской области структурное подразделение «Детский сад «Незабудка»</dc:title>
  <dc:creator>Всё будет хорошо!!!</dc:creator>
  <cp:lastModifiedBy>Данил</cp:lastModifiedBy>
  <cp:revision>29</cp:revision>
  <dcterms:created xsi:type="dcterms:W3CDTF">2015-10-05T10:42:53Z</dcterms:created>
  <dcterms:modified xsi:type="dcterms:W3CDTF">2019-04-19T06:12:25Z</dcterms:modified>
</cp:coreProperties>
</file>