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88" r:id="rId15"/>
    <p:sldId id="289" r:id="rId16"/>
    <p:sldId id="269" r:id="rId17"/>
    <p:sldId id="270" r:id="rId18"/>
    <p:sldId id="271" r:id="rId19"/>
    <p:sldId id="274" r:id="rId20"/>
    <p:sldId id="272" r:id="rId21"/>
    <p:sldId id="273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A8324-F83D-4468-AE00-00D501356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47F587-FF73-4751-9F0B-DA3E5D07C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60907-758E-41D6-AC1C-A93956C2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DCF41-5B6F-43BA-9AC2-B50B5004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C0B1E-32F9-4BDD-8F8C-2288E860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5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9D40-A917-4F18-A311-4ECD5917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567F65-6F39-4F37-9121-A4A70E6A9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7BE60-9487-4E89-8C38-0346493A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A2435-0B0B-44E3-B96C-F52A16FC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89AEC-9DF5-4413-BECC-37C570F6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3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1F8071-E172-4671-8426-098DF517F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D1FE96-F611-4506-95B7-1C2F15150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DF0D8-165F-4A0E-BA2E-AD5325F0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CBC78-4CAC-46B5-8D36-A0FCBBD5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0CD0DB-2358-41BC-B17D-69D402B2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6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95308-B7A2-4E98-B34C-00523978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F1793-2747-42EB-81FD-10CF0BCD3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983E8-CBED-41FA-A9BD-97A3E072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82804-A713-4EB0-9DDD-78A3430F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5037C-54DE-4D90-B315-A7D13E27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1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84064-D35E-49D2-A886-ED054C23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4B0165-4151-4F19-BC48-817591995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C85F4C-F323-463B-B67B-85C57A24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6DD3BE-74D7-48C4-9320-19877301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6AEE-0D66-4B4F-BEB3-45D7FFA2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C0C2A-D21A-45F6-8503-FC1D0828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86B8B9-7D57-4245-A459-48C9F152D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E451CD-7A5B-4C0C-A912-642F873A4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80C1E2-CDCE-48D0-B1A6-745AEA6E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C9D5C1-FEC0-4002-8AC9-76EF24B1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CE531C-3B26-4399-8DED-EBE2D134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0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F5D62-78C2-43A6-A164-BEE1DE57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DC157-20F6-48B4-AA75-0E031C8D4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AE3CE2-6998-4FCF-8913-67FDA3A6A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8E79C-2841-49AB-9B3F-A80DFAE0A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AFD0AA-5F45-414C-8BF8-D82CA3368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CC6D30-848D-44ED-9312-39BB6A7A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89D8CC-D609-44B4-985F-FA824254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A0FCDF-CEC4-4CFC-808C-040B97C3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7E7D2-691C-47F9-9A36-36B1307F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091805-3A93-45F9-8116-51C268E9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CEB9BE-81A2-4FCB-8F1D-0E2DC650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63AF4B-8B8E-4B28-AFE7-C75B63E1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236196-16F5-4363-BEAA-75D02920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7D78A9-8277-4C6E-94BA-F7865D26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17E9BD-C80C-4C4E-9159-A503ACCA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2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D7CD7-A743-4702-94EB-86E6ECEC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7D3DC-4B8B-44E2-A837-55388A88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61075-BC4B-47D2-A5B4-47062B74C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D04F50-BA93-4A06-BE34-FF425C93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1C9185-183A-4909-9FC3-FB0AD30A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C1B566-FB14-4B61-BA1A-64510E74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4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97F1D-E6E6-4C54-8CBA-C46969BA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3A8F13-E32F-44AD-9E45-2AD0E900C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B7998C-D684-4405-AEDD-C5D5C0B93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8C6892-07CE-4D9A-8A40-16F5467B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33DBD-3CD0-4A77-89E1-840D12DB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BDDE5-D5CB-4758-AD51-17ECBC89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8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4438D-F976-4ECC-8883-62939FFC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3354E3-C109-42CE-A9B9-9161BDB3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81411-599B-4CEF-9AD0-4F5BF77E4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9011F-DC17-4946-8783-629D804E82A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22BCD8-7296-431A-A120-95904A4C9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2271DF-4854-48F9-A4F4-CE44B7D8F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55BC-243E-4DA7-A16B-492ACD6B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2D5FA-6A85-4D20-BE16-B08A2EA4F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EE297-FA18-4E8A-A67E-DB8D80D42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92582"/>
          </a:xfrm>
        </p:spPr>
        <p:txBody>
          <a:bodyPr>
            <a:normAutofit fontScale="90000"/>
          </a:bodyPr>
          <a:lstStyle/>
          <a:p>
            <a:pPr marL="330200" algn="ctr">
              <a:lnSpc>
                <a:spcPct val="150000"/>
              </a:lnSpc>
              <a:spcAft>
                <a:spcPts val="45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общеобразовательное учреждение Самарской	 области средняя общеобразовательная школа №3 имени З.А. Космодемьянской города Новокуйбышевска городского округа Новокуйбышевск Самарской области  структурное подразделение «Детский сад «Незабудка»</a:t>
            </a:r>
            <a:b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1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5B0D6-C15E-4457-9C42-CF6DABBA2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53491"/>
            <a:ext cx="9144000" cy="358832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по развитию речи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«Наши любимые сказки»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воспитатель: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Индерова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Викторовна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</a:p>
        </p:txBody>
      </p:sp>
    </p:spTree>
    <p:extLst>
      <p:ext uri="{BB962C8B-B14F-4D97-AF65-F5344CB8AC3E}">
        <p14:creationId xmlns:p14="http://schemas.microsoft.com/office/powerpoint/2010/main" val="170060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333584-AC97-4C36-A502-BCD74CF44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FAB9-783B-4B61-9BED-51EE4C83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из кирпича? (кирпичный)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18BF8E-98FD-4BFD-9052-8BDE38E32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36" y="1839816"/>
            <a:ext cx="5563518" cy="41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0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333584-AC97-4C36-A502-BCD74CF44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FAB9-783B-4B61-9BED-51EE4C83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изо льда? (ледяной)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8D952C-9A83-4E1A-A403-42D86188A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75" y="1355074"/>
            <a:ext cx="6499952" cy="48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8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333584-AC97-4C36-A502-BCD74CF44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FAB9-783B-4B61-9BED-51EE4C83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029"/>
            <a:ext cx="10515600" cy="77118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из камня? ( каменный)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F3E4A9-03C6-418C-A276-DDFE1DCF0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60" y="1255004"/>
            <a:ext cx="5772839" cy="50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6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333584-AC97-4C36-A502-BCD74CF44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FAB9-783B-4B61-9BED-51EE4C83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из глины? (глиняный)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1CA1CB-608D-4238-AAD3-D74AA6B2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58" y="1333042"/>
            <a:ext cx="7094862" cy="47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EA9C9D5-1489-422C-809B-948B7DE73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066491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52332" imgH="5601658" progId="Word.Document.12">
                  <p:embed/>
                </p:oleObj>
              </mc:Choice>
              <mc:Fallback>
                <p:oleObj name="Document" r:id="rId2" imgW="9252332" imgH="56016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999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70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B9B28183-4424-441C-A50D-4B93112C0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9923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52332" imgH="6033330" progId="Word.Document.12">
                  <p:embed/>
                </p:oleObj>
              </mc:Choice>
              <mc:Fallback>
                <p:oleObj name="Document" r:id="rId2" imgW="9252332" imgH="6033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67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A8DE23-7EE1-4A69-B19C-898178962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60A32-C80E-48CF-A790-4EA0E647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147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«Отгадай-ка!» 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(учить детей отгадывать сказку по</a:t>
            </a:r>
            <a:b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словам – повторам)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D697D0-8B6D-49B3-AD5F-06FE4647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88" y="1690688"/>
            <a:ext cx="10515600" cy="4640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«Спи, глазок, спи, другой …»                         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63CC5A-E5B2-49EF-A25A-B699F7F33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1" y="2217489"/>
            <a:ext cx="5570863" cy="46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A2E5D-7628-42F2-A979-F892F2710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A9D6-AD0D-421C-AAB4-4F954216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«Сестрица Алёнушка, я пить хочу!»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BC3621-7E54-4CB1-921B-16A70E615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3" y="1167788"/>
            <a:ext cx="5244029" cy="5596568"/>
          </a:xfrm>
        </p:spPr>
      </p:pic>
    </p:spTree>
    <p:extLst>
      <p:ext uri="{BB962C8B-B14F-4D97-AF65-F5344CB8AC3E}">
        <p14:creationId xmlns:p14="http://schemas.microsoft.com/office/powerpoint/2010/main" val="161890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F9B934-FCDD-48F4-AA09-92CD48B47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FB3DC-B752-451D-9DBA-C755EC86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«Носик, носик, пей водичку!...»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C05D34-2CF0-4D59-9EB5-E02BE00DA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0" y="1299990"/>
            <a:ext cx="6599105" cy="51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3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D230B1F6-4510-42FD-9D24-AD60FC324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5C720-1DEE-4EC6-8997-2A4D1D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07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Ловись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рыбка, и мала, и велика!»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36B1ED-FA58-47EC-AC36-515B2D0AF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" y="1107197"/>
            <a:ext cx="6698256" cy="55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3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1B5BF3E-4FE9-488E-A2B8-91A18DE88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43" y="0"/>
            <a:ext cx="12379286" cy="691308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EE5DE-1B72-4C4B-B8AD-57AF2F2F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682" y="550843"/>
            <a:ext cx="9602118" cy="52770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83F6E1-471E-4E4D-9C91-2529E69F3527}"/>
              </a:ext>
            </a:extLst>
          </p:cNvPr>
          <p:cNvSpPr txBox="1"/>
          <p:nvPr/>
        </p:nvSpPr>
        <p:spPr>
          <a:xfrm>
            <a:off x="1877378" y="409277"/>
            <a:ext cx="626935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задачи: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образную речь;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 отвечать на вопросы, высказывать свои суждения;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закреплять умение отгадывать загадки;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обогащать словарь по теме;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составлять предложение из трёх слов, дополнять его;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делить слова на слоги.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 задачи.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речь, память, наблюдательность;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образное мышление, фантазию.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 задачи.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и желание понимать красоту и выразительность русской речи;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чувство товарищества, взаимопомощи, умения работать в команде;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чувство юмора.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Интеграция образовательных областей: «Социально-коммуникативное развитие», «Познавательное развитие», «Физическое развитие».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4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ADD0CCD-4992-4EE5-98C5-04773FBE2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5C720-1DEE-4EC6-8997-2A4D1D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02" y="110169"/>
            <a:ext cx="8659258" cy="15805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«Несёт меня лиса за тёмные леса, за высокие горы! 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 – братик, выручи меня!»  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8F116F-0AE6-4DF2-9684-A685E962B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4" y="1465242"/>
            <a:ext cx="6995711" cy="49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4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A9BAC525-B0EE-4A45-97B3-9E2B26718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5C720-1DEE-4EC6-8997-2A4D1D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270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«Сяду на пенёк, съем пирожок».   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B123D0-54A4-428E-A25C-5950BA003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6" y="1322024"/>
            <a:ext cx="6191478" cy="55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A43453-7C55-4130-A505-39A64E919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0"/>
            <a:ext cx="79057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CB580-5F71-4375-B6C1-35A83E8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147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4.</a:t>
            </a:r>
            <a:b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B9862E-93B8-438C-B554-0D01FB67C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" y="365125"/>
            <a:ext cx="4091940" cy="6127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мир фантазий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 идей, разнообразий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 - и получился дом,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– вот в доме мы живем!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– к нам в гости кот пришел!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вместе нам всем хорошо!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597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7E940-3A5A-4A07-8797-82D0A22A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77164CA-550B-463A-A7AD-737C1C00373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3550"/>
              </p:ext>
            </p:extLst>
          </p:nvPr>
        </p:nvGraphicFramePr>
        <p:xfrm>
          <a:off x="110169" y="99152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52332" imgH="4524458" progId="Word.Document.12">
                  <p:embed/>
                </p:oleObj>
              </mc:Choice>
              <mc:Fallback>
                <p:oleObj name="Document" r:id="rId2" imgW="9252332" imgH="45244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169" y="99152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83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7E940-3A5A-4A07-8797-82D0A22A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F159F76-AF78-4024-80AC-333F08EBD65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641784"/>
              </p:ext>
            </p:extLst>
          </p:nvPr>
        </p:nvGraphicFramePr>
        <p:xfrm>
          <a:off x="110168" y="0"/>
          <a:ext cx="1208183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52332" imgH="4841641" progId="Word.Document.12">
                  <p:embed/>
                </p:oleObj>
              </mc:Choice>
              <mc:Fallback>
                <p:oleObj name="Document" r:id="rId2" imgW="9252332" imgH="4841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168" y="0"/>
                        <a:ext cx="1208183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537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3732B-3C1D-4F39-8555-E9FEF602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813"/>
            <a:ext cx="10515600" cy="69915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B5F333-5522-473B-945C-D77A8DCA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36" y="1234440"/>
            <a:ext cx="4737804" cy="5419747"/>
          </a:xfrm>
        </p:spPr>
        <p:txBody>
          <a:bodyPr/>
          <a:lstStyle/>
          <a:p>
            <a:pPr marL="0" indent="0">
              <a:lnSpc>
                <a:spcPts val="1470"/>
              </a:lnSpc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физически активны,</a:t>
            </a:r>
          </a:p>
          <a:p>
            <a:pPr marL="0" indent="0">
              <a:lnSpc>
                <a:spcPts val="1470"/>
              </a:lnSpc>
              <a:buNone/>
            </a:pP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ним мы станем</a:t>
            </a:r>
          </a:p>
          <a:p>
            <a:pPr marL="0" indent="0">
              <a:lnSpc>
                <a:spcPts val="1470"/>
              </a:lnSpc>
              <a:buNone/>
            </a:pP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470"/>
              </a:lnSpc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быстры, сильны…</a:t>
            </a:r>
          </a:p>
          <a:p>
            <a:pPr marL="0" indent="0">
              <a:lnSpc>
                <a:spcPts val="1470"/>
              </a:lnSpc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Закаляет нам натуру,</a:t>
            </a:r>
          </a:p>
          <a:p>
            <a:pPr marL="0" indent="0">
              <a:lnSpc>
                <a:spcPts val="1470"/>
              </a:lnSpc>
              <a:buNone/>
            </a:pP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Укрепит мускулатуру.</a:t>
            </a:r>
          </a:p>
          <a:p>
            <a:pPr marL="0" indent="0">
              <a:lnSpc>
                <a:spcPts val="1470"/>
              </a:lnSpc>
              <a:buNone/>
            </a:pP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нужны конфеты, торт,</a:t>
            </a:r>
          </a:p>
          <a:p>
            <a:pPr marL="0" indent="0">
              <a:lnSpc>
                <a:spcPts val="1470"/>
              </a:lnSpc>
              <a:buNone/>
            </a:pP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Нужен нам один</a:t>
            </a:r>
          </a:p>
          <a:p>
            <a:pPr marL="0" indent="0">
              <a:lnSpc>
                <a:spcPts val="1470"/>
              </a:lnSpc>
              <a:buNone/>
            </a:pP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470"/>
              </a:lnSpc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лишь...(спорт)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DD48B3-A172-49F5-94DD-B6C815556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63" y="203812"/>
            <a:ext cx="7620001" cy="6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51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C96BF4-87C7-46F2-9A74-FE589679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562C6C-9A4E-4F9B-9D15-7445AB687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7" y="1873011"/>
            <a:ext cx="8317734" cy="480266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372E4-055F-467F-93DE-B40EAA8D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«Назови сказку и ответь, чему она нас  учит»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1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C9D9CC-58BC-4EAC-AF97-1C521F95F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B681D-5E68-4897-9271-F948B59A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Сказка-ложь, да в ней намёк-добрым молодцам урок!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5582B3-DBDC-4E0E-B3CB-5ADC3092B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6" y="1476261"/>
            <a:ext cx="8408050" cy="5216286"/>
          </a:xfrm>
        </p:spPr>
      </p:pic>
    </p:spTree>
    <p:extLst>
      <p:ext uri="{BB962C8B-B14F-4D97-AF65-F5344CB8AC3E}">
        <p14:creationId xmlns:p14="http://schemas.microsoft.com/office/powerpoint/2010/main" val="1374160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D3BFCE-1B22-4E95-BC0D-86717FA09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F9395-78C0-4A9B-99B2-1AFC97FE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 сказка?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50D427-F23C-4368-9030-9B89A85C1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1" y="365125"/>
            <a:ext cx="7171981" cy="6340647"/>
          </a:xfrm>
        </p:spPr>
      </p:pic>
    </p:spTree>
    <p:extLst>
      <p:ext uri="{BB962C8B-B14F-4D97-AF65-F5344CB8AC3E}">
        <p14:creationId xmlns:p14="http://schemas.microsoft.com/office/powerpoint/2010/main" val="2961709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205849-6A80-4823-AA79-4B27ACE18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55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4A1D1-F3C2-4772-AFC7-FD96A5C8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9151"/>
            <a:ext cx="10515600" cy="1057618"/>
          </a:xfrm>
        </p:spPr>
        <p:txBody>
          <a:bodyPr>
            <a:normAutofit/>
          </a:bodyPr>
          <a:lstStyle/>
          <a:p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DE6DD-2AE8-471B-BA1F-46FECE93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872"/>
            <a:ext cx="7138012" cy="5003921"/>
          </a:xfrm>
        </p:spPr>
        <p:txBody>
          <a:bodyPr/>
          <a:lstStyle/>
          <a:p>
            <a:pPr marL="0" indent="0">
              <a:lnSpc>
                <a:spcPts val="1470"/>
              </a:lnSpc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«Отвечай, не зевай, свою сказку узнавай!»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F6131-A9F3-48CC-82BA-DB5C285A5418}"/>
              </a:ext>
            </a:extLst>
          </p:cNvPr>
          <p:cNvSpPr txBox="1"/>
          <p:nvPr/>
        </p:nvSpPr>
        <p:spPr>
          <a:xfrm>
            <a:off x="572876" y="1597446"/>
            <a:ext cx="7590623" cy="4246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1470"/>
              </a:lnSpc>
              <a:buAutoNum type="arabicPeriod"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тянул Репку? (дед, бабка, внучка, Жучка, кошка, мышка)</a:t>
            </a:r>
          </a:p>
          <a:p>
            <a:pPr>
              <a:lnSpc>
                <a:spcPts val="1470"/>
              </a:lnSpc>
            </a:pP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Какое яйцо снесла курочка Рябя? (золотое)</a:t>
            </a:r>
          </a:p>
          <a:p>
            <a:pPr>
              <a:lnSpc>
                <a:spcPts val="1470"/>
              </a:lnSpc>
            </a:pP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 кому шла Красная Шапочка? (к бабушке)</a:t>
            </a:r>
          </a:p>
          <a:p>
            <a:pPr>
              <a:lnSpc>
                <a:spcPts val="1470"/>
              </a:lnSpc>
            </a:pP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Как звали трёх поросят? (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Ниф-Ниф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Наф-Наф,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Нуф-Нуф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1470"/>
              </a:lnSpc>
            </a:pP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Кто потерял хрустальную туфельку? (золушка)</a:t>
            </a:r>
          </a:p>
          <a:p>
            <a:pPr>
              <a:lnSpc>
                <a:spcPts val="1470"/>
              </a:lnSpc>
            </a:pP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Что купила на базаре Муха – Цокотуха? (самовар)</a:t>
            </a:r>
          </a:p>
          <a:p>
            <a:pPr>
              <a:lnSpc>
                <a:spcPts val="1470"/>
              </a:lnSpc>
            </a:pP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Кто разбил золотое яичко? (мышка)</a:t>
            </a:r>
          </a:p>
          <a:p>
            <a:pPr>
              <a:lnSpc>
                <a:spcPts val="1470"/>
              </a:lnSpc>
            </a:pP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Чем ловил рыбу Волк в русской народной сказке «Лиса и Волк»? (хвостом)</a:t>
            </a:r>
          </a:p>
          <a:p>
            <a:pPr>
              <a:lnSpc>
                <a:spcPts val="1470"/>
              </a:lnSpc>
            </a:pP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Какая избушка была у Лисы? (ледяная)</a:t>
            </a:r>
          </a:p>
          <a:p>
            <a:pPr>
              <a:lnSpc>
                <a:spcPts val="1470"/>
              </a:lnSpc>
            </a:pP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10Кто поймал стрелу Ивана царевича? (царевна лягушка)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6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E0A4B9-3F6E-4F3C-BBF0-A40BC9E55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0" y="285750"/>
            <a:ext cx="6165869" cy="517779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FFCFED-D213-4C1C-8F85-E0C24A010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390" y="-154305"/>
            <a:ext cx="9429750" cy="71666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BEE93-AD32-467E-BF8C-8C03A7DC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902970"/>
            <a:ext cx="5166359" cy="477774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То, что должно было лежать в этой коробке, я спрятала. Найти это смогут только дружные, умные и догадливые дети, которые любят и читают сказки. Надо составить слово из букв, а буквы этого слова спрятаны. Чтобы их найти , надо пройти испытания. Их я тоже спрятала. Отгадайте, где? Найдёте, справитесь, соберёте слово, тогда и посмотрим. Ха-ха-ха . Ваша  Шапокляк»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8377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0DFCE8-4D4F-4C25-ADBA-ECFD13ABC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C4C5B-945D-494F-AE8F-993596E9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9FC7C-EB44-426A-B523-4DD42E1D45B7}"/>
              </a:ext>
            </a:extLst>
          </p:cNvPr>
          <p:cNvSpPr txBox="1"/>
          <p:nvPr/>
        </p:nvSpPr>
        <p:spPr>
          <a:xfrm>
            <a:off x="2060154" y="1850835"/>
            <a:ext cx="7125159" cy="1344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 А З К И</a:t>
            </a:r>
            <a:endParaRPr lang="ru-RU" sz="8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39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C350D-9962-43FB-9F6D-35474ED9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A74830B7-F339-4F3B-8FA1-993E338B5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69" y="0"/>
            <a:ext cx="8424231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134835-7606-41AE-A781-4D825C7E1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396">
            <a:off x="397508" y="502453"/>
            <a:ext cx="2611526" cy="365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05226F-87F2-41C1-B4CB-90043B5F2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118">
            <a:off x="1759197" y="3548104"/>
            <a:ext cx="3115125" cy="32253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A67BAF-81F8-45DF-94BC-A1C483AC4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46" y="82627"/>
            <a:ext cx="2544054" cy="36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7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1978B3-D607-4B65-836D-B27B29220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96520" cy="6940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F7B08-0A5C-4499-9AB7-3DD51B63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164"/>
            <a:ext cx="10515600" cy="197202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7726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E87721-C86A-4C17-AD6D-A1233DE6D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118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B9638-1B02-4415-92B8-B81E2DDB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521" y="1619480"/>
            <a:ext cx="3143479" cy="3260991"/>
          </a:xfrm>
        </p:spPr>
        <p:txBody>
          <a:bodyPr>
            <a:normAutofit/>
          </a:bodyPr>
          <a:lstStyle/>
          <a:p>
            <a:pPr>
              <a:lnSpc>
                <a:spcPts val="1470"/>
              </a:lnSpc>
            </a:pPr>
            <a: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куст, а с</a:t>
            </a:r>
            <a:b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листочками,</a:t>
            </a:r>
            <a:b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рубашка, а сшита,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Не человек, а</a:t>
            </a:r>
            <a:b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рассказывает.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5B8B0-E1FC-493B-B472-26D20986145F}"/>
              </a:ext>
            </a:extLst>
          </p:cNvPr>
          <p:cNvSpPr txBox="1"/>
          <p:nvPr/>
        </p:nvSpPr>
        <p:spPr>
          <a:xfrm>
            <a:off x="6797407" y="2888252"/>
            <a:ext cx="2368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(Книга)</a:t>
            </a:r>
            <a:b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8019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0BE149-6C0F-4784-85F7-565066E41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7D5C2-0178-4487-A9B8-B5FD889F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6091"/>
          </a:xfrm>
        </p:spPr>
        <p:txBody>
          <a:bodyPr>
            <a:normAutofit/>
          </a:bodyPr>
          <a:lstStyle/>
          <a:p>
            <a:pPr>
              <a:lnSpc>
                <a:spcPts val="147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«Рассказать, в чём волшебная сила этих предметов».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B1A1E5-A6E2-4F3B-9EA1-27CAEBE8F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5" y="1258676"/>
            <a:ext cx="7083846" cy="4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02ED58-AC71-4C29-B887-C431798DB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13CD5-EBC3-40CF-A56A-D9606E49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10F698-6A30-4445-9FA1-5C7AACD23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6983776" cy="52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53008E-CB51-4DE8-B813-84DAE11A4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B8109-DDE9-42FE-8C16-8DBB918F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C63A16-CC84-4FAA-9F8F-EBAA6E370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8030"/>
            <a:ext cx="5257800" cy="40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8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BA05B3-03F5-4499-A7E5-E63AA81D7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BD4AB-E455-4020-A961-91E98C5C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93EB4-8589-4575-A1A8-0B9253F3E7DC}"/>
              </a:ext>
            </a:extLst>
          </p:cNvPr>
          <p:cNvSpPr txBox="1"/>
          <p:nvPr/>
        </p:nvSpPr>
        <p:spPr>
          <a:xfrm>
            <a:off x="5277080" y="1958061"/>
            <a:ext cx="50016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 похожа на актрису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красивом платье серебристом,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Расскажу ей сказку -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 закроет глазки,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Поиграем - будем спать,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Уложу ее в кровать.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за милая игрушка: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Утром - дочка, днем - подружка?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(Кукла)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8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01F63D-7514-4BCC-A5FC-E1B224A48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34504-75B5-4AF6-9514-F7975293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928"/>
            <a:ext cx="10515600" cy="881350"/>
          </a:xfrm>
        </p:spPr>
        <p:txBody>
          <a:bodyPr>
            <a:noAutofit/>
          </a:bodyPr>
          <a:lstStyle/>
          <a:p>
            <a:pPr>
              <a:lnSpc>
                <a:spcPts val="1470"/>
              </a:lnSpc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b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Дом из дерева? (деревянный)</a:t>
            </a:r>
            <a:b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E87267-2C19-47BA-A3F8-92354E2C7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35" y="1487279"/>
            <a:ext cx="5826087" cy="44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16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780</Words>
  <Application>Microsoft Office PowerPoint</Application>
  <PresentationFormat>Широкоэкранный</PresentationFormat>
  <Paragraphs>83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Times New Roman</vt:lpstr>
      <vt:lpstr>Тема Office</vt:lpstr>
      <vt:lpstr>Document</vt:lpstr>
      <vt:lpstr>Документ Microsoft Word</vt:lpstr>
      <vt:lpstr>      Государственное бюджетное общеобразовательное учреждение Самарской  области средняя общеобразовательная школа №3 имени З.А. Космодемьянской города Новокуйбышевска городского округа Новокуйбышевск Самарской области  структурное подразделение «Детский сад «Незабудка» </vt:lpstr>
      <vt:lpstr>                        </vt:lpstr>
      <vt:lpstr>«То, что должно было лежать в этой коробке, я спрятала. Найти это смогут только дружные, умные и догадливые дети, которые любят и читают сказки. Надо составить слово из букв, а буквы этого слова спрятаны. Чтобы их найти , надо пройти испытания. Их я тоже спрятала. Отгадайте, где? Найдёте, справитесь, соберёте слово, тогда и посмотрим. Ха-ха-ха . Ваша  Шапокляк» </vt:lpstr>
      <vt:lpstr>Не куст, а с   листочками,   Не рубашка, а сшита,   Не человек, а  рассказывает. </vt:lpstr>
      <vt:lpstr>Задание 1  «Рассказать, в чём волшебная сила этих предметов». </vt:lpstr>
      <vt:lpstr>Презентация PowerPoint</vt:lpstr>
      <vt:lpstr>Презентация PowerPoint</vt:lpstr>
      <vt:lpstr>Презентация PowerPoint</vt:lpstr>
      <vt:lpstr>Задание 2.  - Дом из дерева? (деревянный) </vt:lpstr>
      <vt:lpstr>Дом из кирпича? (кирпичный)</vt:lpstr>
      <vt:lpstr>Дом изо льда? (ледяной)</vt:lpstr>
      <vt:lpstr>Дом из камня? ( каменный) </vt:lpstr>
      <vt:lpstr>Дом из глины? (глиняный)</vt:lpstr>
      <vt:lpstr>Презентация PowerPoint</vt:lpstr>
      <vt:lpstr>Презентация PowerPoint</vt:lpstr>
      <vt:lpstr>Задание 3.  «Отгадай-ка!» (учить детей отгадывать сказку по   словам – повторам)  </vt:lpstr>
      <vt:lpstr>«Сестрица Алёнушка, я пить хочу!» </vt:lpstr>
      <vt:lpstr>     «Носик, носик, пей водичку!...»</vt:lpstr>
      <vt:lpstr>«Ловись, рыбка, и мала, и велика!»</vt:lpstr>
      <vt:lpstr>«Несёт меня лиса за тёмные леса, за высокие горы!  Котик – братик, выручи меня!»  </vt:lpstr>
      <vt:lpstr>«Сяду на пенёк, съем пирожок».   </vt:lpstr>
      <vt:lpstr>Задание 4.  </vt:lpstr>
      <vt:lpstr>Презентация PowerPoint</vt:lpstr>
      <vt:lpstr>Презентация PowerPoint</vt:lpstr>
      <vt:lpstr>Задание 5</vt:lpstr>
      <vt:lpstr>«Назови сказку и ответь, чему она нас  учит»</vt:lpstr>
      <vt:lpstr>Сказка-ложь, да в ней намёк-добрым молодцам урок!</vt:lpstr>
      <vt:lpstr>Чему учит сказка?</vt:lpstr>
      <vt:lpstr> Задание 6.</vt:lpstr>
      <vt:lpstr>Презентация PowerPoint</vt:lpstr>
      <vt:lpstr>Презентация PowerPoint</vt:lpstr>
      <vt:lpstr>                    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</dc:creator>
  <cp:lastModifiedBy>Данил</cp:lastModifiedBy>
  <cp:revision>4</cp:revision>
  <dcterms:created xsi:type="dcterms:W3CDTF">2020-11-27T07:30:50Z</dcterms:created>
  <dcterms:modified xsi:type="dcterms:W3CDTF">2020-12-12T14:38:38Z</dcterms:modified>
</cp:coreProperties>
</file>